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</p:sldIdLst>
  <p:sldSz cx="13004800" cy="9753600"/>
  <p:notesSz cx="6858000" cy="9144000"/>
  <p:defaultTextStyle>
    <a:lvl1pPr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1pPr>
    <a:lvl2pPr indent="2286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2pPr>
    <a:lvl3pPr indent="4572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3pPr>
    <a:lvl4pPr indent="6858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4pPr>
    <a:lvl5pPr indent="9144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5pPr>
    <a:lvl6pPr indent="11430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6pPr>
    <a:lvl7pPr indent="13716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7pPr>
    <a:lvl8pPr indent="16002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8pPr>
    <a:lvl9pPr indent="18288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 b="def" i="def"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wholeTbl>
    <a:band2H>
      <a:tcTxStyle b="def" i="def"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32829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E4E5C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55D7FF"/>
        </a:fontRef>
        <a:srgbClr val="55D7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4" name="Shape 3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One</a:t>
            </a:r>
            <a:endParaRPr cap="all" spc="384" sz="2400">
              <a:solidFill>
                <a:srgbClr val="55D7FF"/>
              </a:solidFill>
            </a:endParaRPr>
          </a:p>
          <a:p>
            <a:pPr lvl="1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Two</a:t>
            </a:r>
            <a:endParaRPr cap="all" spc="384" sz="2400">
              <a:solidFill>
                <a:srgbClr val="55D7FF"/>
              </a:solidFill>
            </a:endParaRPr>
          </a:p>
          <a:p>
            <a:pPr lvl="2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Three</a:t>
            </a:r>
            <a:endParaRPr cap="all" spc="384" sz="2400">
              <a:solidFill>
                <a:srgbClr val="55D7FF"/>
              </a:solidFill>
            </a:endParaRPr>
          </a:p>
          <a:p>
            <a:pPr lvl="3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Four</a:t>
            </a:r>
            <a:endParaRPr cap="all" spc="384" sz="2400">
              <a:solidFill>
                <a:srgbClr val="55D7FF"/>
              </a:solidFill>
            </a:endParaRPr>
          </a:p>
          <a:p>
            <a:pPr lvl="4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One</a:t>
            </a:r>
            <a:endParaRPr cap="all" spc="384" sz="2400">
              <a:solidFill>
                <a:srgbClr val="FFFFFF"/>
              </a:solidFill>
            </a:endParaRPr>
          </a:p>
          <a:p>
            <a:pPr lvl="1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Two</a:t>
            </a:r>
            <a:endParaRPr cap="all" spc="384" sz="2400">
              <a:solidFill>
                <a:srgbClr val="FFFFFF"/>
              </a:solidFill>
            </a:endParaRPr>
          </a:p>
          <a:p>
            <a:pPr lvl="2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Three</a:t>
            </a:r>
            <a:endParaRPr cap="all" spc="384" sz="2400">
              <a:solidFill>
                <a:srgbClr val="FFFFFF"/>
              </a:solidFill>
            </a:endParaRPr>
          </a:p>
          <a:p>
            <a:pPr lvl="3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Four</a:t>
            </a:r>
            <a:endParaRPr cap="all" spc="384" sz="2400">
              <a:solidFill>
                <a:srgbClr val="FFFFFF"/>
              </a:solidFill>
            </a:endParaRPr>
          </a:p>
          <a:p>
            <a:pPr lvl="4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One</a:t>
            </a:r>
            <a:endParaRPr cap="all" spc="384" sz="2400">
              <a:solidFill>
                <a:srgbClr val="FFFFFF"/>
              </a:solidFill>
            </a:endParaRPr>
          </a:p>
          <a:p>
            <a:pPr lvl="1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Two</a:t>
            </a:r>
            <a:endParaRPr cap="all" spc="384" sz="2400">
              <a:solidFill>
                <a:srgbClr val="FFFFFF"/>
              </a:solidFill>
            </a:endParaRPr>
          </a:p>
          <a:p>
            <a:pPr lvl="2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Three</a:t>
            </a:r>
            <a:endParaRPr cap="all" spc="384" sz="2400">
              <a:solidFill>
                <a:srgbClr val="FFFFFF"/>
              </a:solidFill>
            </a:endParaRPr>
          </a:p>
          <a:p>
            <a:pPr lvl="3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Four</a:t>
            </a:r>
            <a:endParaRPr cap="all" spc="384" sz="2400">
              <a:solidFill>
                <a:srgbClr val="FFFFFF"/>
              </a:solidFill>
            </a:endParaRPr>
          </a:p>
          <a:p>
            <a:pPr lvl="4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pc="992" sz="62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992" sz="62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7" name="Shape 17"/>
          <p:cNvSpPr/>
          <p:nvPr>
            <p:ph type="body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One</a:t>
            </a:r>
            <a:endParaRPr cap="all" spc="384" sz="2400">
              <a:solidFill>
                <a:srgbClr val="55D7FF"/>
              </a:solidFill>
            </a:endParaRPr>
          </a:p>
          <a:p>
            <a:pPr lvl="1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Two</a:t>
            </a:r>
            <a:endParaRPr cap="all" spc="384" sz="2400">
              <a:solidFill>
                <a:srgbClr val="55D7FF"/>
              </a:solidFill>
            </a:endParaRPr>
          </a:p>
          <a:p>
            <a:pPr lvl="2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Three</a:t>
            </a:r>
            <a:endParaRPr cap="all" spc="384" sz="2400">
              <a:solidFill>
                <a:srgbClr val="55D7FF"/>
              </a:solidFill>
            </a:endParaRPr>
          </a:p>
          <a:p>
            <a:pPr lvl="3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Four</a:t>
            </a:r>
            <a:endParaRPr cap="all" spc="384" sz="2400">
              <a:solidFill>
                <a:srgbClr val="55D7FF"/>
              </a:solidFill>
            </a:endParaRPr>
          </a:p>
          <a:p>
            <a:pPr lvl="4">
              <a:defRPr cap="none" spc="0" sz="1800">
                <a:solidFill>
                  <a:srgbClr val="000000"/>
                </a:solidFill>
              </a:defRPr>
            </a:pPr>
            <a:r>
              <a:rPr cap="all" spc="384" sz="2400">
                <a:solidFill>
                  <a:srgbClr val="55D7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5" name="Shape 25"/>
          <p:cNvSpPr/>
          <p:nvPr>
            <p:ph type="body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One</a:t>
            </a:r>
            <a:endParaRPr sz="30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Two</a:t>
            </a:r>
            <a:endParaRPr sz="30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Three</a:t>
            </a:r>
            <a:endParaRPr sz="30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Four</a:t>
            </a:r>
            <a:endParaRPr sz="30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  <a:endParaRPr sz="36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  <a:endParaRPr sz="36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  <a:endParaRPr sz="36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  <a:endParaRPr sz="36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spd="med" advClick="1"/>
  <p:txStyles>
    <p:titleStyle>
      <a:lvl1pPr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1pPr>
      <a:lvl2pPr indent="2286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2pPr>
      <a:lvl3pPr indent="4572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3pPr>
      <a:lvl4pPr indent="6858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4pPr>
      <a:lvl5pPr indent="9144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5pPr>
      <a:lvl6pPr indent="11430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6pPr>
      <a:lvl7pPr indent="13716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7pPr>
      <a:lvl8pPr indent="16002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8pPr>
      <a:lvl9pPr indent="1828800" defTabSz="584200">
        <a:defRPr cap="all" spc="720" sz="4500">
          <a:solidFill>
            <a:srgbClr val="FFFFFF"/>
          </a:solidFill>
          <a:latin typeface="+mn-lt"/>
          <a:ea typeface="+mn-ea"/>
          <a:cs typeface="+mn-cs"/>
          <a:sym typeface="Avenir Light"/>
        </a:defRPr>
      </a:lvl9pPr>
    </p:titleStyle>
    <p:bodyStyle>
      <a:lvl1pPr marL="4699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1pPr>
      <a:lvl2pPr marL="9398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2pPr>
      <a:lvl3pPr marL="14097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3pPr>
      <a:lvl4pPr marL="18796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4pPr>
      <a:lvl5pPr marL="23495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5pPr>
      <a:lvl6pPr marL="28194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6pPr>
      <a:lvl7pPr marL="32893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7pPr>
      <a:lvl8pPr marL="37592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8pPr>
      <a:lvl9pPr marL="42291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Jack Livebait shot-filtered.jpeg"/>
          <p:cNvPicPr/>
          <p:nvPr/>
        </p:nvPicPr>
        <p:blipFill>
          <a:blip r:embed="rId2">
            <a:extLst/>
          </a:blip>
          <a:srcRect l="365" t="0" r="20343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/>
          <p:nvPr>
            <p:ph type="title"/>
          </p:nvPr>
        </p:nvSpPr>
        <p:spPr>
          <a:xfrm>
            <a:off x="660400" y="4559300"/>
            <a:ext cx="11684000" cy="247699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anchor="ctr"/>
          <a:lstStyle>
            <a:lvl1pPr algn="ctr">
              <a:defRPr b="1" i="1" spc="656" sz="4100">
                <a:solidFill>
                  <a:srgbClr val="FBF8F3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lvl="0">
              <a:defRPr b="0" cap="none" i="0" spc="0" sz="1800">
                <a:solidFill>
                  <a:srgbClr val="000000"/>
                </a:solidFill>
              </a:defRPr>
            </a:pPr>
            <a:r>
              <a:rPr b="1" cap="all" i="1" spc="656" sz="4100">
                <a:solidFill>
                  <a:srgbClr val="FBF8F3"/>
                </a:solidFill>
              </a:rPr>
              <a:t>Making Finland a premier pike fishing destination</a:t>
            </a:r>
          </a:p>
        </p:txBody>
      </p:sp>
      <p:sp>
        <p:nvSpPr>
          <p:cNvPr id="38" name="Shape 38"/>
          <p:cNvSpPr/>
          <p:nvPr>
            <p:ph type="body" idx="1"/>
          </p:nvPr>
        </p:nvSpPr>
        <p:spPr>
          <a:xfrm>
            <a:off x="7467600" y="7912100"/>
            <a:ext cx="4558804" cy="1527721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  <p:txBody>
          <a:bodyPr/>
          <a:lstStyle>
            <a:lvl1pPr>
              <a:defRPr i="1" spc="528" sz="3300">
                <a:solidFill>
                  <a:srgbClr val="E5E981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lvl="0">
              <a:defRPr cap="none" i="0" spc="0" sz="1800">
                <a:solidFill>
                  <a:srgbClr val="000000"/>
                </a:solidFill>
              </a:defRPr>
            </a:pPr>
            <a:r>
              <a:rPr cap="all" i="1" spc="528" sz="3300">
                <a:solidFill>
                  <a:srgbClr val="E5E981"/>
                </a:solidFill>
              </a:rPr>
              <a:t>Steve rowley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body" idx="1"/>
          </p:nvPr>
        </p:nvSpPr>
        <p:spPr>
          <a:xfrm>
            <a:off x="660400" y="1517650"/>
            <a:ext cx="11684000" cy="6718300"/>
          </a:xfrm>
          <a:prstGeom prst="rect">
            <a:avLst/>
          </a:prstGeom>
        </p:spPr>
        <p:txBody>
          <a:bodyPr/>
          <a:lstStyle/>
          <a:p>
            <a:pPr lvl="0" marL="469900" indent="-469900">
              <a:defRPr sz="1800">
                <a:solidFill>
                  <a:srgbClr val="000000"/>
                </a:solidFill>
              </a:defRPr>
            </a:pPr>
            <a:r>
              <a:rPr b="1" sz="4300">
                <a:solidFill>
                  <a:srgbClr val="E3F020"/>
                </a:solidFill>
                <a:latin typeface="Chalkduster"/>
                <a:ea typeface="Chalkduster"/>
                <a:cs typeface="Chalkduster"/>
                <a:sym typeface="Chalkduster"/>
              </a:rPr>
              <a:t>Want to catch a lot of pike.</a:t>
            </a:r>
            <a:endParaRPr b="1" sz="4300">
              <a:solidFill>
                <a:srgbClr val="E3F020"/>
              </a:solidFill>
              <a:latin typeface="Chalkduster"/>
              <a:ea typeface="Chalkduster"/>
              <a:cs typeface="Chalkduster"/>
              <a:sym typeface="Chalkduster"/>
            </a:endParaRPr>
          </a:p>
          <a:p>
            <a:pPr lvl="0" marL="469900" indent="-469900">
              <a:defRPr sz="1800">
                <a:solidFill>
                  <a:srgbClr val="000000"/>
                </a:solidFill>
              </a:defRPr>
            </a:pPr>
            <a:r>
              <a:rPr b="1" sz="4300">
                <a:solidFill>
                  <a:srgbClr val="E3F020"/>
                </a:solidFill>
                <a:latin typeface="Chalkduster"/>
                <a:ea typeface="Chalkduster"/>
                <a:cs typeface="Chalkduster"/>
                <a:sym typeface="Chalkduster"/>
              </a:rPr>
              <a:t>Fish beautiful waters.</a:t>
            </a:r>
            <a:endParaRPr b="1" sz="4300">
              <a:solidFill>
                <a:srgbClr val="E3F020"/>
              </a:solidFill>
              <a:latin typeface="Chalkduster"/>
              <a:ea typeface="Chalkduster"/>
              <a:cs typeface="Chalkduster"/>
              <a:sym typeface="Chalkduster"/>
            </a:endParaRPr>
          </a:p>
          <a:p>
            <a:pPr lvl="0" marL="469900" indent="-469900">
              <a:defRPr sz="1800">
                <a:solidFill>
                  <a:srgbClr val="000000"/>
                </a:solidFill>
              </a:defRPr>
            </a:pPr>
            <a:r>
              <a:rPr b="1" sz="4300">
                <a:solidFill>
                  <a:srgbClr val="E3F020"/>
                </a:solidFill>
                <a:latin typeface="Chalkduster"/>
                <a:ea typeface="Chalkduster"/>
                <a:cs typeface="Chalkduster"/>
                <a:sym typeface="Chalkduster"/>
              </a:rPr>
              <a:t>Great hospitality.</a:t>
            </a:r>
            <a:endParaRPr b="1" sz="4300">
              <a:solidFill>
                <a:srgbClr val="E3F020"/>
              </a:solidFill>
              <a:latin typeface="Chalkduster"/>
              <a:ea typeface="Chalkduster"/>
              <a:cs typeface="Chalkduster"/>
              <a:sym typeface="Chalkduster"/>
            </a:endParaRPr>
          </a:p>
          <a:p>
            <a:pPr lvl="0" marL="469900" indent="-469900">
              <a:defRPr sz="1800">
                <a:solidFill>
                  <a:srgbClr val="000000"/>
                </a:solidFill>
              </a:defRPr>
            </a:pPr>
            <a:r>
              <a:rPr b="1" sz="4300">
                <a:solidFill>
                  <a:srgbClr val="E3F020"/>
                </a:solidFill>
                <a:latin typeface="Chalkduster"/>
                <a:ea typeface="Chalkduster"/>
                <a:cs typeface="Chalkduster"/>
                <a:sym typeface="Chalkduster"/>
              </a:rPr>
              <a:t>Want to catch monster pike!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 spc="1120" sz="7000">
                <a:solidFill>
                  <a:srgbClr val="ECE535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lvl="0">
              <a:defRPr b="0" cap="none" spc="0" sz="1800">
                <a:solidFill>
                  <a:srgbClr val="000000"/>
                </a:solidFill>
              </a:defRPr>
            </a:pPr>
            <a:r>
              <a:rPr b="1" cap="all" spc="1120" sz="7000">
                <a:solidFill>
                  <a:srgbClr val="ECE535"/>
                </a:solidFill>
              </a:rPr>
              <a:t>Misconception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 spc="847" sz="5300">
                <a:solidFill>
                  <a:srgbClr val="ECE535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lvl="0">
              <a:defRPr b="0" cap="none" spc="0" sz="1800">
                <a:solidFill>
                  <a:srgbClr val="000000"/>
                </a:solidFill>
              </a:defRPr>
            </a:pPr>
            <a:r>
              <a:rPr b="1" cap="all" spc="847" sz="5300">
                <a:solidFill>
                  <a:srgbClr val="ECE535"/>
                </a:solidFill>
              </a:rPr>
              <a:t>‘It’s Rock hard appearance’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026 (2).jpg"/>
          <p:cNvPicPr/>
          <p:nvPr/>
        </p:nvPicPr>
        <p:blipFill>
          <a:blip r:embed="rId2">
            <a:extLst/>
          </a:blip>
          <a:srcRect l="12500" t="16265" r="34986" b="13599"/>
          <a:stretch>
            <a:fillRect/>
          </a:stretch>
        </p:blipFill>
        <p:spPr>
          <a:xfrm>
            <a:off x="-43823" y="-41024"/>
            <a:ext cx="13092447" cy="98356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hooked_and_lost_ver_versc8371 (1).jpg"/>
          <p:cNvPicPr/>
          <p:nvPr/>
        </p:nvPicPr>
        <p:blipFill>
          <a:blip r:embed="rId2">
            <a:extLst/>
          </a:blip>
          <a:srcRect l="5555" t="0" r="5555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newsflash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2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3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00052.jpg"/>
          <p:cNvPicPr/>
          <p:nvPr/>
        </p:nvPicPr>
        <p:blipFill>
          <a:blip r:embed="rId2">
            <a:extLst/>
          </a:blip>
          <a:srcRect l="0" t="16025" r="0" b="30941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6" dur="1500" fill="hold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Be careful of the sensitive gill rakers (9).jpg"/>
          <p:cNvPicPr/>
          <p:nvPr/>
        </p:nvPicPr>
        <p:blipFill>
          <a:blip r:embed="rId2">
            <a:extLst/>
          </a:blip>
          <a:srcRect l="0" t="25971" r="0" b="9049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117_1709_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Chew_Valley_Lake_-_geograph.org.uk_-_1465151.jpg"/>
          <p:cNvPicPr/>
          <p:nvPr/>
        </p:nvPicPr>
        <p:blipFill>
          <a:blip r:embed="rId2">
            <a:extLst/>
          </a:blip>
          <a:srcRect l="104" t="0" r="104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38 pounder.jpg"/>
          <p:cNvPicPr/>
          <p:nvPr/>
        </p:nvPicPr>
        <p:blipFill>
          <a:blip r:embed="rId2">
            <a:extLst/>
          </a:blip>
          <a:srcRect l="4926" t="480" r="2784" b="7231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title"/>
          </p:nvPr>
        </p:nvSpPr>
        <p:spPr>
          <a:xfrm>
            <a:off x="660400" y="2749550"/>
            <a:ext cx="11684000" cy="2222500"/>
          </a:xfrm>
          <a:prstGeom prst="rect">
            <a:avLst/>
          </a:prstGeom>
        </p:spPr>
        <p:txBody>
          <a:bodyPr/>
          <a:lstStyle/>
          <a:p>
            <a:pPr lvl="0" algn="ctr" defTabSz="531622">
              <a:defRPr cap="none" spc="0" sz="1800">
                <a:solidFill>
                  <a:srgbClr val="000000"/>
                </a:solidFill>
              </a:defRPr>
            </a:pPr>
            <a:r>
              <a:rPr b="1" cap="all" spc="1223" sz="7644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rPr>
              <a:t> </a:t>
            </a:r>
            <a:r>
              <a:rPr b="1" cap="all" spc="1223" sz="7644">
                <a:solidFill>
                  <a:srgbClr val="F9FC05"/>
                </a:solidFill>
                <a:latin typeface="Chalkduster"/>
                <a:ea typeface="Chalkduster"/>
                <a:cs typeface="Chalkduster"/>
                <a:sym typeface="Chalkduster"/>
              </a:rPr>
              <a:t>BUT!</a:t>
            </a:r>
            <a:r>
              <a:rPr b="1" cap="all" spc="1223" sz="7644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rPr>
              <a:t> </a:t>
            </a:r>
            <a:endParaRPr b="1" cap="all" spc="1223" sz="7644">
              <a:solidFill>
                <a:srgbClr val="FFFFFF"/>
              </a:solidFill>
              <a:latin typeface="Chalkduster"/>
              <a:ea typeface="Chalkduster"/>
              <a:cs typeface="Chalkduster"/>
              <a:sym typeface="Chalkduster"/>
            </a:endParaRPr>
          </a:p>
          <a:p>
            <a:pPr lvl="0" algn="ctr" defTabSz="531622">
              <a:defRPr cap="none" spc="0" sz="1800">
                <a:solidFill>
                  <a:srgbClr val="000000"/>
                </a:solidFill>
              </a:defRPr>
            </a:pPr>
            <a:r>
              <a:rPr cap="all" spc="684" sz="4277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rPr>
              <a:t>  And it’s a very big but…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37 lb 4 oz. Dave Kelbrick.jpg"/>
          <p:cNvPicPr/>
          <p:nvPr/>
        </p:nvPicPr>
        <p:blipFill>
          <a:blip r:embed="rId2">
            <a:extLst/>
          </a:blip>
          <a:srcRect l="1967" t="0" r="9143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alan buckingham 38.08 (1).jpg"/>
          <p:cNvPicPr/>
          <p:nvPr/>
        </p:nvPicPr>
        <p:blipFill>
          <a:blip r:embed="rId2">
            <a:extLst/>
          </a:blip>
          <a:srcRect l="3965" t="4704" r="13729" b="1301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CHEW RECORD PIKE.jpg"/>
          <p:cNvPicPr/>
          <p:nvPr/>
        </p:nvPicPr>
        <p:blipFill>
          <a:blip r:embed="rId2">
            <a:extLst/>
          </a:blip>
          <a:srcRect l="3619" t="0" r="3619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My 40.06.jpg"/>
          <p:cNvPicPr/>
          <p:nvPr/>
        </p:nvPicPr>
        <p:blipFill>
          <a:blip r:embed="rId2">
            <a:extLst/>
          </a:blip>
          <a:srcRect l="16128" t="14602" r="8493" b="295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EBE83B"/>
                </a:solidFill>
                <a:latin typeface="Chalkduster"/>
                <a:ea typeface="Chalkduster"/>
                <a:cs typeface="Chalkduster"/>
                <a:sym typeface="Chalkduster"/>
              </a:rPr>
              <a:t>We understand what overseas pike anglers want - BIG pike!</a:t>
            </a:r>
            <a:endParaRPr sz="3300">
              <a:solidFill>
                <a:srgbClr val="EBE83B"/>
              </a:solidFill>
              <a:latin typeface="Chalkduster"/>
              <a:ea typeface="Chalkduster"/>
              <a:cs typeface="Chalkduster"/>
              <a:sym typeface="Chalkduster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EBE83B"/>
                </a:solidFill>
                <a:latin typeface="Chalkduster"/>
                <a:ea typeface="Chalkduster"/>
                <a:cs typeface="Chalkduster"/>
                <a:sym typeface="Chalkduster"/>
              </a:rPr>
              <a:t>That means 20lb and 30lb fish.</a:t>
            </a:r>
            <a:endParaRPr sz="3300">
              <a:solidFill>
                <a:srgbClr val="EBE83B"/>
              </a:solidFill>
              <a:latin typeface="Chalkduster"/>
              <a:ea typeface="Chalkduster"/>
              <a:cs typeface="Chalkduster"/>
              <a:sym typeface="Chalkduster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EBE83B"/>
                </a:solidFill>
                <a:latin typeface="Chalkduster"/>
                <a:ea typeface="Chalkduster"/>
                <a:cs typeface="Chalkduster"/>
                <a:sym typeface="Chalkduster"/>
              </a:rPr>
              <a:t>Misconception needs to be tackled at district level.</a:t>
            </a:r>
            <a:endParaRPr sz="3300">
              <a:solidFill>
                <a:srgbClr val="EBE83B"/>
              </a:solidFill>
              <a:latin typeface="Chalkduster"/>
              <a:ea typeface="Chalkduster"/>
              <a:cs typeface="Chalkduster"/>
              <a:sym typeface="Chalkduster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EBE83B"/>
                </a:solidFill>
                <a:latin typeface="Chalkduster"/>
                <a:ea typeface="Chalkduster"/>
                <a:cs typeface="Chalkduster"/>
                <a:sym typeface="Chalkduster"/>
              </a:rPr>
              <a:t>Kill any fish rule needs to be abolished!</a:t>
            </a:r>
          </a:p>
        </p:txBody>
      </p:sp>
    </p:spTree>
  </p:cSld>
  <p:clrMapOvr>
    <a:masterClrMapping/>
  </p:clrMapOvr>
  <p:transition spd="med" advClick="1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 defTabSz="560831">
              <a:defRPr spc="814" sz="5087">
                <a:solidFill>
                  <a:srgbClr val="E9EA3E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814" sz="5087">
                <a:solidFill>
                  <a:srgbClr val="E9EA3E"/>
                </a:solidFill>
              </a:rPr>
              <a:t>Safe handling of your pike when caught</a:t>
            </a:r>
          </a:p>
        </p:txBody>
      </p:sp>
    </p:spTree>
  </p:cSld>
  <p:clrMapOvr>
    <a:masterClrMapping/>
  </p:clrMapOvr>
  <p:transition spd="slow" advClick="1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pc="1776" sz="11100">
                <a:solidFill>
                  <a:srgbClr val="E0EB3B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1776" sz="11100">
                <a:solidFill>
                  <a:srgbClr val="E0EB3B"/>
                </a:solidFill>
              </a:rPr>
              <a:t>MAN!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pc="1296" sz="8100">
                <a:solidFill>
                  <a:srgbClr val="E0EB3B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1296" sz="8100">
                <a:solidFill>
                  <a:srgbClr val="E0EB3B"/>
                </a:solidFill>
              </a:rPr>
              <a:t>PIKE ANGLERS!</a:t>
            </a:r>
          </a:p>
        </p:txBody>
      </p:sp>
    </p:spTree>
  </p:cSld>
  <p:clrMapOvr>
    <a:masterClrMapping/>
  </p:clrMapOvr>
  <p:transition spd="slow" advClick="1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/>
        </p:nvSpPr>
        <p:spPr>
          <a:xfrm>
            <a:off x="1270000" y="3851804"/>
            <a:ext cx="10582341" cy="1516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4400">
                <a:solidFill>
                  <a:srgbClr val="DAEB38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DAEB38"/>
                </a:solidFill>
              </a:rPr>
              <a:t>“If you love pike that much, don’t fish for them” </a:t>
            </a:r>
          </a:p>
        </p:txBody>
      </p:sp>
    </p:spTree>
  </p:cSld>
  <p:clrMapOvr>
    <a:masterClrMapping/>
  </p:clrMapOvr>
  <p:transition spd="slow" advClick="1">
    <p:push dir="l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mllLogoMastRGBpac.com.jpg"/>
          <p:cNvPicPr/>
          <p:nvPr/>
        </p:nvPicPr>
        <p:blipFill>
          <a:blip r:embed="rId2">
            <a:extLst/>
          </a:blip>
          <a:srcRect l="0" t="7525" r="0" b="7525"/>
          <a:stretch>
            <a:fillRect/>
          </a:stretch>
        </p:blipFill>
        <p:spPr>
          <a:xfrm>
            <a:off x="761487" y="0"/>
            <a:ext cx="11481826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fast" advClick="1">
    <p:cover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g_8698.jpg"/>
          <p:cNvPicPr/>
          <p:nvPr/>
        </p:nvPicPr>
        <p:blipFill>
          <a:blip r:embed="rId2">
            <a:extLst/>
          </a:blip>
          <a:srcRect l="7071" t="0" r="4064" b="27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title"/>
          </p:nvPr>
        </p:nvSpPr>
        <p:spPr>
          <a:xfrm>
            <a:off x="660400" y="1253066"/>
            <a:ext cx="11684000" cy="142240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C5EC35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C5EC35"/>
                </a:solidFill>
              </a:rPr>
              <a:t>Mission Statement</a:t>
            </a:r>
          </a:p>
        </p:txBody>
      </p:sp>
      <p:sp>
        <p:nvSpPr>
          <p:cNvPr id="97" name="Shape 97"/>
          <p:cNvSpPr/>
          <p:nvPr>
            <p:ph type="body" idx="1"/>
          </p:nvPr>
        </p:nvSpPr>
        <p:spPr>
          <a:xfrm>
            <a:off x="660400" y="2025650"/>
            <a:ext cx="11684000" cy="671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EFDFD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EFDFD"/>
                </a:solidFill>
              </a:rPr>
              <a:t>The Pike Angler’s Club of Great Britain will work to establish an environment in which pike are valued: both as a sporting fish and necessary part of the management and ecology of fresh waters.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lake of mentieth.jpg"/>
          <p:cNvPicPr/>
          <p:nvPr/>
        </p:nvPicPr>
        <p:blipFill>
          <a:blip r:embed="rId2">
            <a:extLst/>
          </a:blip>
          <a:srcRect l="5555" t="0" r="5555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G_3385.jpeg"/>
          <p:cNvPicPr/>
          <p:nvPr/>
        </p:nvPicPr>
        <p:blipFill>
          <a:blip r:embed="rId2">
            <a:extLst/>
          </a:blip>
          <a:srcRect l="0" t="7459" r="0" b="7459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blinds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However simple the rig is, can a pike detect them?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>
        <p14:prism dir="d"/>
      </p:transition>
    </mc:Choice>
    <mc:Fallback>
      <p:transition xmlns:p14="http://schemas.microsoft.com/office/powerpoint/2010/main" spd="med" advClick="1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ensitive bite indication (3)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t's a run!.jpeg"/>
          <p:cNvPicPr/>
          <p:nvPr/>
        </p:nvPicPr>
        <p:blipFill>
          <a:blip r:embed="rId2">
            <a:extLst/>
          </a:blip>
          <a:srcRect l="5550" t="0" r="5550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>
        <p14:flip dir="r"/>
      </p:transition>
    </mc:Choice>
    <mc:Fallback>
      <p:transition xmlns:p14="http://schemas.microsoft.com/office/powerpoint/2010/main" spd="slow" advClick="1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MG_3408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Hold your fish until it it strong enough to kick away (12).jpg"/>
          <p:cNvPicPr/>
          <p:nvPr/>
        </p:nvPicPr>
        <p:blipFill>
          <a:blip r:embed="rId2">
            <a:extLst/>
          </a:blip>
          <a:srcRect l="0" t="3794" r="0" b="3794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FF11E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720" sz="4500">
                <a:solidFill>
                  <a:srgbClr val="EFF11E"/>
                </a:solidFill>
              </a:rPr>
              <a:t>Summary</a:t>
            </a:r>
          </a:p>
        </p:txBody>
      </p:sp>
      <p:sp>
        <p:nvSpPr>
          <p:cNvPr id="114" name="Shape 11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37006" indent="-437006" defTabSz="543305"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sz="3348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rPr>
              <a:t>Eradicate rule allowing any pike to be killed.</a:t>
            </a:r>
            <a:endParaRPr sz="3348">
              <a:solidFill>
                <a:srgbClr val="FFFFFF"/>
              </a:solidFill>
              <a:latin typeface="Chalkduster"/>
              <a:ea typeface="Chalkduster"/>
              <a:cs typeface="Chalkduster"/>
              <a:sym typeface="Chalkduster"/>
            </a:endParaRPr>
          </a:p>
          <a:p>
            <a:pPr lvl="0" marL="437006" indent="-437006" defTabSz="543305"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sz="3348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rPr>
              <a:t>Promote Catch &amp; Release on all waters in Finland.</a:t>
            </a:r>
            <a:endParaRPr sz="3348">
              <a:solidFill>
                <a:srgbClr val="FFFFFF"/>
              </a:solidFill>
              <a:latin typeface="Chalkduster"/>
              <a:ea typeface="Chalkduster"/>
              <a:cs typeface="Chalkduster"/>
              <a:sym typeface="Chalkduster"/>
            </a:endParaRPr>
          </a:p>
          <a:p>
            <a:pPr lvl="0" marL="437006" indent="-437006" defTabSz="543305"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sz="3348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rPr>
              <a:t>Educate Guides.</a:t>
            </a:r>
            <a:endParaRPr sz="3348">
              <a:solidFill>
                <a:srgbClr val="FFFFFF"/>
              </a:solidFill>
              <a:latin typeface="Chalkduster"/>
              <a:ea typeface="Chalkduster"/>
              <a:cs typeface="Chalkduster"/>
              <a:sym typeface="Chalkduster"/>
            </a:endParaRPr>
          </a:p>
          <a:p>
            <a:pPr lvl="0" marL="437006" indent="-437006" defTabSz="543305"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sz="3348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rPr>
              <a:t>Promote code of conduct.</a:t>
            </a:r>
            <a:endParaRPr sz="3348">
              <a:solidFill>
                <a:srgbClr val="FFFFFF"/>
              </a:solidFill>
              <a:latin typeface="Chalkduster"/>
              <a:ea typeface="Chalkduster"/>
              <a:cs typeface="Chalkduster"/>
              <a:sym typeface="Chalkduster"/>
            </a:endParaRPr>
          </a:p>
          <a:p>
            <a:pPr lvl="0" marL="437006" indent="-437006" defTabSz="543305"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sz="3348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rPr>
              <a:t>Ban Lip Grips</a:t>
            </a:r>
          </a:p>
        </p:txBody>
      </p:sp>
    </p:spTree>
  </p:cSld>
  <p:clrMapOvr>
    <a:masterClrMapping/>
  </p:clrMapOvr>
  <p:transition spd="fast" advClick="1">
    <p:blinds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gres-1.jpg"/>
          <p:cNvPicPr/>
          <p:nvPr/>
        </p:nvPicPr>
        <p:blipFill>
          <a:blip r:embed="rId2">
            <a:extLst/>
          </a:blip>
          <a:srcRect l="8215" t="0" r="8215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Wyndon Coole.jpg"/>
          <p:cNvPicPr/>
          <p:nvPr/>
        </p:nvPicPr>
        <p:blipFill>
          <a:blip r:embed="rId2">
            <a:extLst/>
          </a:blip>
          <a:srcRect l="12784" t="3423" r="1798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boga damage.jpg"/>
          <p:cNvPicPr/>
          <p:nvPr/>
        </p:nvPicPr>
        <p:blipFill>
          <a:blip r:embed="rId2">
            <a:extLst/>
          </a:blip>
          <a:srcRect l="13794" t="17732" r="4080" b="14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7010003e.jpg"/>
          <p:cNvPicPr/>
          <p:nvPr/>
        </p:nvPicPr>
        <p:blipFill>
          <a:blip r:embed="rId2">
            <a:extLst/>
          </a:blip>
          <a:srcRect l="0" t="3081" r="0" b="3081"/>
          <a:stretch>
            <a:fillRect/>
          </a:stretch>
        </p:blipFill>
        <p:spPr>
          <a:xfrm>
            <a:off x="-1100667" y="-134721"/>
            <a:ext cx="14493939" cy="108704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checker dir="horz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title"/>
          </p:nvPr>
        </p:nvSpPr>
        <p:spPr>
          <a:xfrm>
            <a:off x="660400" y="2699841"/>
            <a:ext cx="11684000" cy="4353918"/>
          </a:xfrm>
          <a:prstGeom prst="rect">
            <a:avLst/>
          </a:prstGeom>
        </p:spPr>
        <p:txBody>
          <a:bodyPr/>
          <a:lstStyle/>
          <a:p>
            <a:pPr lvl="0" algn="ctr">
              <a:defRPr cap="none" spc="0" sz="1800">
                <a:solidFill>
                  <a:srgbClr val="000000"/>
                </a:solidFill>
              </a:defRPr>
            </a:pPr>
            <a:r>
              <a:rPr b="1" cap="all" spc="1152" sz="7200">
                <a:solidFill>
                  <a:srgbClr val="E9F020"/>
                </a:solidFill>
                <a:latin typeface="Chalkduster"/>
                <a:ea typeface="Chalkduster"/>
                <a:cs typeface="Chalkduster"/>
                <a:sym typeface="Chalkduster"/>
              </a:rPr>
              <a:t>THANK YOU </a:t>
            </a:r>
            <a:endParaRPr b="1" cap="all" spc="1152" sz="7200">
              <a:solidFill>
                <a:srgbClr val="E9F020"/>
              </a:solidFill>
              <a:latin typeface="Chalkduster"/>
              <a:ea typeface="Chalkduster"/>
              <a:cs typeface="Chalkduster"/>
              <a:sym typeface="Chalkduster"/>
            </a:endParaRPr>
          </a:p>
          <a:p>
            <a:pPr lvl="0" algn="ctr">
              <a:defRPr cap="none" spc="0" sz="1800">
                <a:solidFill>
                  <a:srgbClr val="000000"/>
                </a:solidFill>
              </a:defRPr>
            </a:pPr>
            <a:r>
              <a:rPr b="1" cap="all" spc="1152" sz="7200">
                <a:solidFill>
                  <a:srgbClr val="E9F020"/>
                </a:solidFill>
                <a:latin typeface="Chalkduster"/>
                <a:ea typeface="Chalkduster"/>
                <a:cs typeface="Chalkduster"/>
                <a:sym typeface="Chalkduster"/>
              </a:rPr>
              <a:t>AND </a:t>
            </a:r>
            <a:endParaRPr b="1" cap="all" spc="1152" sz="7200">
              <a:solidFill>
                <a:srgbClr val="E9F020"/>
              </a:solidFill>
              <a:latin typeface="Chalkduster"/>
              <a:ea typeface="Chalkduster"/>
              <a:cs typeface="Chalkduster"/>
              <a:sym typeface="Chalkduster"/>
            </a:endParaRPr>
          </a:p>
          <a:p>
            <a:pPr lvl="0" algn="ctr">
              <a:defRPr cap="none" spc="0" sz="1800">
                <a:solidFill>
                  <a:srgbClr val="000000"/>
                </a:solidFill>
              </a:defRPr>
            </a:pPr>
            <a:r>
              <a:rPr b="1" cap="all" spc="1152" sz="7200">
                <a:solidFill>
                  <a:srgbClr val="E9F020"/>
                </a:solidFill>
                <a:latin typeface="Chalkduster"/>
                <a:ea typeface="Chalkduster"/>
                <a:cs typeface="Chalkduster"/>
                <a:sym typeface="Chalkduster"/>
              </a:rPr>
              <a:t>GOOD LUCK!</a:t>
            </a:r>
          </a:p>
        </p:txBody>
      </p:sp>
    </p:spTree>
  </p:cSld>
  <p:clrMapOvr>
    <a:masterClrMapping/>
  </p:clrMapOvr>
  <p:transition spd="slow" advClick="1">
    <p:newsfla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main 1 - a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37.jpg"/>
          <p:cNvPicPr/>
          <p:nvPr/>
        </p:nvPicPr>
        <p:blipFill>
          <a:blip r:embed="rId2">
            <a:extLst/>
          </a:blip>
          <a:srcRect l="6120" t="0" r="1398" b="0"/>
          <a:stretch>
            <a:fillRect/>
          </a:stretch>
        </p:blipFill>
        <p:spPr>
          <a:xfrm>
            <a:off x="0" y="298550"/>
            <a:ext cx="13004800" cy="9156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37.10 16.jpeg"/>
          <p:cNvPicPr/>
          <p:nvPr/>
        </p:nvPicPr>
        <p:blipFill>
          <a:blip r:embed="rId2">
            <a:extLst/>
          </a:blip>
          <a:srcRect l="0" t="4750" r="0" b="16744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38 pounder.jpg"/>
          <p:cNvPicPr/>
          <p:nvPr/>
        </p:nvPicPr>
        <p:blipFill>
          <a:blip r:embed="rId2">
            <a:extLst/>
          </a:blip>
          <a:srcRect l="5155" t="0" r="0" b="5155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469599_3904624062199_1134599691_o.jpg"/>
          <p:cNvPicPr/>
          <p:nvPr/>
        </p:nvPicPr>
        <p:blipFill>
          <a:blip r:embed="rId2">
            <a:extLst/>
          </a:blip>
          <a:srcRect l="15446" t="0" r="0" b="0"/>
          <a:stretch>
            <a:fillRect/>
          </a:stretch>
        </p:blipFill>
        <p:spPr>
          <a:xfrm>
            <a:off x="0" y="652765"/>
            <a:ext cx="13003697" cy="84480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theme/theme1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E3C6E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84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E3C6E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84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